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5"/>
    <p:restoredTop sz="94673"/>
  </p:normalViewPr>
  <p:slideViewPr>
    <p:cSldViewPr snapToGrid="0">
      <p:cViewPr>
        <p:scale>
          <a:sx n="101" d="100"/>
          <a:sy n="101" d="100"/>
        </p:scale>
        <p:origin x="-47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A32-E810-9BD0-B40B-6049971B3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2DC7D-E302-E150-9C56-8CF7F42C6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5FFDA-B18B-AB4D-E344-FE4C25261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BB7DF-087C-91C7-89AA-6AB8DA33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D5643-5D82-7FB6-F994-2B9C93E9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112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5018-29EC-E3C3-0CD2-FA35F21D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BEA49-A60C-7E46-97F9-80FDDD4FA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86713-8D1D-F6FB-0D38-AE8B8D33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AA1C4-D561-BDDC-BE99-1057DE07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8355A-7172-350D-CE68-800BE623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810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4E452-3877-D568-E8E4-42F08492B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9969A-85D7-81EF-C064-0F808EC2D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B57CF-F615-79DE-BBBF-EEBFB6B9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CF94F-5FC1-A71D-0396-FFB3733D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D0198-06B3-5EEF-9861-3A5D796F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930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9FE8-1433-42A1-A3BF-D126F7CC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A972-ECA1-2F6A-2C4A-EC091EE53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2058C-4D29-552A-CF6F-83C5F17C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342CA-E6E2-64D2-D53A-A2FA99DB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829AD-68B7-C80A-3BF1-C2C65F90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481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EB05-868E-AFF4-F208-4A3AFC934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C1205-2A86-3233-753D-2EF1CFA2A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285F6-04CE-6761-8B6D-1D131EE2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B45CF-4281-4872-1CF9-C52409A3E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D4D9C-A8A3-6747-FC67-6FBF4512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599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5458-E232-5B76-76D5-51F1DC3A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6730E-8A0C-BB79-FB75-05DE04850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D40A3-4EED-124A-348C-A614F068B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CBAFD-A0FB-44B1-6108-52A82197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92263-309F-E9FE-94FF-558784F6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53F2B-F4DE-F508-28DF-F69B2C2C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645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A863-7BC2-B075-BC05-B00A509A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D4CC-334A-7EBE-69C1-E509E456B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B6EA2-1E53-354D-EB9A-2B0D0606C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8DE9A-98FD-617B-DD62-0E9463ED7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93191-BBD2-6D16-9E37-C5B0A5522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8245DA-D379-A024-EDF7-55B785A3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FFAC3-7F02-EB24-27BA-325FF26F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448FF5-FCBC-A386-CB32-C0D7CEB8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679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0CF1-B5E4-9575-B46E-4A7D8CB6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C8997-22BF-04E8-C9CC-06FB5FDA5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9610B-C5AE-68CA-3FAE-E8D573DB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8A67C-870C-6E51-771C-11E25D0B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1213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3686E-00BF-EB4D-040B-684F140F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5F263-F868-6CFF-1B84-5A83576F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ABC2D-3624-122E-EAF5-00C1F202B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04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3EBD-0522-D7D5-E616-0DF296F4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4E50-A772-52FE-9E67-90FF064D3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C219D-0756-F4AE-138C-997FF1E8A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202DC-7A26-40D2-8AE3-AC3AFD93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416B0-3188-4E9B-FC93-82DD62CA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D6659-4CF4-061A-3D1C-D8FABB29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215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59D4-4CED-8A85-5F9D-5AD1CC7B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CD73E-D553-33CB-FBB4-1EF05FDC1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5E649-570D-1358-D8C0-557A6E399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433A6-0071-AE55-2EF7-868C69CF1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E3CB9-446E-B0A1-298D-6A189822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A051A-512F-9D61-D590-9924FC43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5294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766243-EBF2-9EAA-4C34-9E5AA7A8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8D1D-5083-4CF8-2C47-761AEB94E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58F2C-83A1-52D2-14BF-0BE5C5DB5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CB6C0-A807-4341-BD1F-CF9EF6AA2277}" type="datetimeFigureOut">
              <a:rPr lang="en-CN" smtClean="0"/>
              <a:t>2024/5/30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EF6B9-17A6-A65E-8C9A-5D037EE19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92C0-CF9A-CC75-34EC-93CD5F721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614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ark Gray Cuboid">
                <a:extLst>
                  <a:ext uri="{FF2B5EF4-FFF2-40B4-BE49-F238E27FC236}">
                    <a16:creationId xmlns:a16="http://schemas.microsoft.com/office/drawing/2014/main" id="{9F2D75EA-457D-77D9-BC82-74714F86C0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6303603"/>
                  </p:ext>
                </p:extLst>
              </p:nvPr>
            </p:nvGraphicFramePr>
            <p:xfrm>
              <a:off x="1201573" y="1340073"/>
              <a:ext cx="5203604" cy="36543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03604" cy="3654391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74877" ay="2682542" az="99940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ark Gray Cuboid">
                <a:extLst>
                  <a:ext uri="{FF2B5EF4-FFF2-40B4-BE49-F238E27FC236}">
                    <a16:creationId xmlns:a16="http://schemas.microsoft.com/office/drawing/2014/main" id="{9F2D75EA-457D-77D9-BC82-74714F86C0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1573" y="1340073"/>
                <a:ext cx="5203604" cy="3654391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73C0EC-E200-FC19-23CB-ACE387B2BD11}"/>
              </a:ext>
            </a:extLst>
          </p:cNvPr>
          <p:cNvCxnSpPr>
            <a:cxnSpLocks/>
          </p:cNvCxnSpPr>
          <p:nvPr/>
        </p:nvCxnSpPr>
        <p:spPr>
          <a:xfrm>
            <a:off x="4253223" y="4007126"/>
            <a:ext cx="1431963" cy="896178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85918D-EC96-EEC9-8DC8-5858198DD093}"/>
              </a:ext>
            </a:extLst>
          </p:cNvPr>
          <p:cNvCxnSpPr>
            <a:cxnSpLocks/>
          </p:cNvCxnSpPr>
          <p:nvPr/>
        </p:nvCxnSpPr>
        <p:spPr>
          <a:xfrm flipV="1">
            <a:off x="3167268" y="1011616"/>
            <a:ext cx="0" cy="1437189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22469-BD9A-4C15-1355-E26EB987A495}"/>
              </a:ext>
            </a:extLst>
          </p:cNvPr>
          <p:cNvCxnSpPr>
            <a:cxnSpLocks/>
          </p:cNvCxnSpPr>
          <p:nvPr/>
        </p:nvCxnSpPr>
        <p:spPr>
          <a:xfrm flipH="1">
            <a:off x="298289" y="3839818"/>
            <a:ext cx="1576889" cy="615397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848227-E96F-F7D5-871A-F1F28F787A01}"/>
              </a:ext>
            </a:extLst>
          </p:cNvPr>
          <p:cNvSpPr txBox="1"/>
          <p:nvPr/>
        </p:nvSpPr>
        <p:spPr>
          <a:xfrm>
            <a:off x="956471" y="4168914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53B74B-3CBF-1FFE-0FEB-37FA0B2B7FA3}"/>
              </a:ext>
            </a:extLst>
          </p:cNvPr>
          <p:cNvSpPr txBox="1"/>
          <p:nvPr/>
        </p:nvSpPr>
        <p:spPr>
          <a:xfrm>
            <a:off x="5227925" y="3955523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B32B36-1F5F-CC32-AD30-2D22E638A9F8}"/>
              </a:ext>
            </a:extLst>
          </p:cNvPr>
          <p:cNvSpPr txBox="1"/>
          <p:nvPr/>
        </p:nvSpPr>
        <p:spPr>
          <a:xfrm>
            <a:off x="3432313" y="1041249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Dark Gray Cuboid">
                <a:extLst>
                  <a:ext uri="{FF2B5EF4-FFF2-40B4-BE49-F238E27FC236}">
                    <a16:creationId xmlns:a16="http://schemas.microsoft.com/office/drawing/2014/main" id="{0E55598A-CCD6-8707-221A-6C35FFB08B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11192418"/>
                  </p:ext>
                </p:extLst>
              </p:nvPr>
            </p:nvGraphicFramePr>
            <p:xfrm rot="904159">
              <a:off x="8369109" y="1163063"/>
              <a:ext cx="2754871" cy="4292043"/>
            </p:xfrm>
            <a:graphic>
              <a:graphicData uri="http://schemas.microsoft.com/office/drawing/2017/model3d">
                <am3d:model3d r:embed="rId2">
                  <am3d:spPr>
                    <a:xfrm rot="904159">
                      <a:off x="0" y="0"/>
                      <a:ext cx="2754871" cy="4292043"/>
                    </a:xfrm>
                    <a:prstGeom prst="rect">
                      <a:avLst/>
                    </a:prstGeom>
                  </am3d:spPr>
                  <am3d:camera>
                    <am3d:pos x="68400000" y="3600000" z="-21600000"/>
                    <am3d:up dx="0" dy="36000000" dz="0"/>
                    <am3d:lookAt x="-5794" y="0" z="11267"/>
                    <am3d:perspective fov="2400000"/>
                  </am3d:camera>
                  <am3d:trans>
                    <am3d:meterPerModelUnit n="4361393" d="1000000"/>
                    <am3d:preTrans dx="-5776" dy="-6504869" dz="437"/>
                    <am3d:scale>
                      <am3d:sx n="1000000" d="1000000"/>
                      <am3d:sy n="1000000" d="1000000"/>
                      <am3d:sz n="1000000" d="1000000"/>
                    </am3d:scale>
                    <am3d:rot ax="5106505" ay="-142369" az="9250742"/>
                    <am3d:postTrans dx="-5793" dy="0" dz="11267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Dark Gray Cuboid">
                <a:extLst>
                  <a:ext uri="{FF2B5EF4-FFF2-40B4-BE49-F238E27FC236}">
                    <a16:creationId xmlns:a16="http://schemas.microsoft.com/office/drawing/2014/main" id="{0E55598A-CCD6-8707-221A-6C35FFB08B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04159">
                <a:off x="8369109" y="1163063"/>
                <a:ext cx="2754871" cy="4292043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8A9BD1-8AA0-64AF-A983-E85F082EFF9F}"/>
              </a:ext>
            </a:extLst>
          </p:cNvPr>
          <p:cNvCxnSpPr>
            <a:cxnSpLocks/>
          </p:cNvCxnSpPr>
          <p:nvPr/>
        </p:nvCxnSpPr>
        <p:spPr>
          <a:xfrm flipV="1">
            <a:off x="9680282" y="789377"/>
            <a:ext cx="0" cy="1074888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DAC293-4EAC-F6FA-1615-CEE9958F1B9D}"/>
              </a:ext>
            </a:extLst>
          </p:cNvPr>
          <p:cNvCxnSpPr>
            <a:cxnSpLocks/>
          </p:cNvCxnSpPr>
          <p:nvPr/>
        </p:nvCxnSpPr>
        <p:spPr>
          <a:xfrm flipH="1">
            <a:off x="8187019" y="3650975"/>
            <a:ext cx="1059532" cy="689306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E8C8CF-F8EF-8579-7751-D25598EA8823}"/>
              </a:ext>
            </a:extLst>
          </p:cNvPr>
          <p:cNvCxnSpPr>
            <a:cxnSpLocks/>
          </p:cNvCxnSpPr>
          <p:nvPr/>
        </p:nvCxnSpPr>
        <p:spPr>
          <a:xfrm>
            <a:off x="10254694" y="3619932"/>
            <a:ext cx="1279990" cy="388601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D2BA425-BFB2-705F-800C-96B10C0B78D3}"/>
              </a:ext>
            </a:extLst>
          </p:cNvPr>
          <p:cNvSpPr txBox="1"/>
          <p:nvPr/>
        </p:nvSpPr>
        <p:spPr>
          <a:xfrm>
            <a:off x="9910495" y="846332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18CE4C-FBEC-965E-50F0-384F1D8AC635}"/>
              </a:ext>
            </a:extLst>
          </p:cNvPr>
          <p:cNvSpPr txBox="1"/>
          <p:nvPr/>
        </p:nvSpPr>
        <p:spPr>
          <a:xfrm>
            <a:off x="8067048" y="3280826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B0D528-8BAF-5885-FF91-416F574DF5CC}"/>
              </a:ext>
            </a:extLst>
          </p:cNvPr>
          <p:cNvSpPr txBox="1"/>
          <p:nvPr/>
        </p:nvSpPr>
        <p:spPr>
          <a:xfrm>
            <a:off x="10926905" y="3106346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29E69E-EA06-6F67-06D6-27977FC3A6B4}"/>
              </a:ext>
            </a:extLst>
          </p:cNvPr>
          <p:cNvSpPr txBox="1"/>
          <p:nvPr/>
        </p:nvSpPr>
        <p:spPr>
          <a:xfrm>
            <a:off x="1456741" y="5445309"/>
            <a:ext cx="3776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/>
              <a:t>Quadruped Orientation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D79301-2FF3-5B18-240B-2025D47380E9}"/>
              </a:ext>
            </a:extLst>
          </p:cNvPr>
          <p:cNvSpPr txBox="1"/>
          <p:nvPr/>
        </p:nvSpPr>
        <p:spPr>
          <a:xfrm>
            <a:off x="8187019" y="5445309"/>
            <a:ext cx="324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/>
              <a:t>Bipedal Orientation</a:t>
            </a:r>
          </a:p>
        </p:txBody>
      </p:sp>
    </p:spTree>
    <p:extLst>
      <p:ext uri="{BB962C8B-B14F-4D97-AF65-F5344CB8AC3E}">
        <p14:creationId xmlns:p14="http://schemas.microsoft.com/office/powerpoint/2010/main" val="95940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6608FDB-3229-AD84-D650-A316EDBC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F5795C-674A-AD2E-8C86-CBA3316E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BA7725C-68A0-9D21-E4E4-906A5E59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DF90457-5D0C-B2B6-4120-408562FE1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0996B53-AAE8-3486-18F0-29E33664D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91CB828-DC04-40D5-0B78-1B09A6D1E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B2EBB87-9D91-DCBB-ABB3-B165124ADA68}"/>
              </a:ext>
            </a:extLst>
          </p:cNvPr>
          <p:cNvCxnSpPr>
            <a:cxnSpLocks/>
          </p:cNvCxnSpPr>
          <p:nvPr/>
        </p:nvCxnSpPr>
        <p:spPr>
          <a:xfrm flipH="1">
            <a:off x="893120" y="223365"/>
            <a:ext cx="2722259" cy="0"/>
          </a:xfrm>
          <a:prstGeom prst="straightConnector1">
            <a:avLst/>
          </a:prstGeom>
          <a:ln w="603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24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9D7DC-1236-02CF-A8B6-11B7BB5A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3042"/>
            <a:ext cx="7772400" cy="49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8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8719DB0E-726B-21C4-BCAD-DC858385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15" y="534390"/>
            <a:ext cx="1814522" cy="130942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924E112-67C9-A438-B837-A96307929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37" y="534390"/>
            <a:ext cx="1814522" cy="130942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1B8CAF-D2EF-3CC9-0142-889F37D5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59" y="534389"/>
            <a:ext cx="1814522" cy="130942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9AE0782-AB2D-77D5-3F93-D7952E256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381" y="534388"/>
            <a:ext cx="1814522" cy="130942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5C8A6A-B85F-040F-5170-05C6E05EC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903" y="534388"/>
            <a:ext cx="1814522" cy="130942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F7B908C-2B27-AD4B-F96D-28BC15B22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815" y="1843817"/>
            <a:ext cx="1814522" cy="130942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39E2B56-470F-ED9E-2761-3FDAA4BFB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337" y="1843814"/>
            <a:ext cx="1814522" cy="130942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79C9A8D-9539-F971-E0FC-158AC3CB1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859" y="1843813"/>
            <a:ext cx="1814522" cy="130942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C848D96-6716-2997-78DC-8A90AF7FA4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5381" y="1843811"/>
            <a:ext cx="1814522" cy="130942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35E44C0-532E-C576-1EDF-64F53D9223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9903" y="1843811"/>
            <a:ext cx="1814522" cy="130942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24BBF95-C86F-5D0B-83C1-3F7E07E287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1815" y="3153238"/>
            <a:ext cx="1814522" cy="130942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5E6088A-BA36-36EF-6FDE-CC11755EFB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6337" y="3153232"/>
            <a:ext cx="1814522" cy="130942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D7C8B63-E2E9-58A2-9C2E-C00FC0F12D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0859" y="3153224"/>
            <a:ext cx="1814522" cy="130942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30C7F48-72CB-F07D-C2A5-5C084C826D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5381" y="3153223"/>
            <a:ext cx="1814522" cy="130942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CB270E0-1C6D-DB37-C9BA-64168EF172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9903" y="3153216"/>
            <a:ext cx="1814522" cy="1309429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10B2363-D9EA-26D5-3229-F6DBA3320858}"/>
              </a:ext>
            </a:extLst>
          </p:cNvPr>
          <p:cNvSpPr txBox="1"/>
          <p:nvPr/>
        </p:nvSpPr>
        <p:spPr>
          <a:xfrm>
            <a:off x="2078371" y="1411415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D73C9B-6C43-D57E-F92C-E0E2B0DEC3CD}"/>
              </a:ext>
            </a:extLst>
          </p:cNvPr>
          <p:cNvSpPr txBox="1"/>
          <p:nvPr/>
        </p:nvSpPr>
        <p:spPr>
          <a:xfrm>
            <a:off x="3890396" y="1411415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D7E613A-883F-83FF-005B-EF36D1D130DF}"/>
              </a:ext>
            </a:extLst>
          </p:cNvPr>
          <p:cNvSpPr txBox="1"/>
          <p:nvPr/>
        </p:nvSpPr>
        <p:spPr>
          <a:xfrm>
            <a:off x="5702421" y="1411415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6308F5-9D2D-F619-9559-8C7D95231BFA}"/>
              </a:ext>
            </a:extLst>
          </p:cNvPr>
          <p:cNvSpPr txBox="1"/>
          <p:nvPr/>
        </p:nvSpPr>
        <p:spPr>
          <a:xfrm>
            <a:off x="7514446" y="1411415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8CB937-3526-7501-06B1-EF8A9FC81377}"/>
              </a:ext>
            </a:extLst>
          </p:cNvPr>
          <p:cNvSpPr txBox="1"/>
          <p:nvPr/>
        </p:nvSpPr>
        <p:spPr>
          <a:xfrm>
            <a:off x="9370931" y="1411415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87FC7DA-A7D5-E3F3-07B2-DB588F580FAB}"/>
              </a:ext>
            </a:extLst>
          </p:cNvPr>
          <p:cNvSpPr txBox="1"/>
          <p:nvPr/>
        </p:nvSpPr>
        <p:spPr>
          <a:xfrm>
            <a:off x="2078370" y="2720842"/>
            <a:ext cx="5089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5	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C63D2A0-FCA6-5CB7-B792-2E89FF83FB56}"/>
              </a:ext>
            </a:extLst>
          </p:cNvPr>
          <p:cNvSpPr txBox="1"/>
          <p:nvPr/>
        </p:nvSpPr>
        <p:spPr>
          <a:xfrm>
            <a:off x="3890396" y="2720842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651DAA-53BB-9D23-A6AC-BA76ED3F4588}"/>
              </a:ext>
            </a:extLst>
          </p:cNvPr>
          <p:cNvSpPr txBox="1"/>
          <p:nvPr/>
        </p:nvSpPr>
        <p:spPr>
          <a:xfrm>
            <a:off x="5702421" y="2720842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97AFA7-9E6A-9309-80B1-E0E255E77658}"/>
              </a:ext>
            </a:extLst>
          </p:cNvPr>
          <p:cNvSpPr txBox="1"/>
          <p:nvPr/>
        </p:nvSpPr>
        <p:spPr>
          <a:xfrm>
            <a:off x="7514446" y="2720842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70C6C2-C632-AAD7-0F6A-60F29F58D660}"/>
              </a:ext>
            </a:extLst>
          </p:cNvPr>
          <p:cNvSpPr txBox="1"/>
          <p:nvPr/>
        </p:nvSpPr>
        <p:spPr>
          <a:xfrm>
            <a:off x="9370931" y="2720842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2C0F40-6D32-2EFC-A7EF-E1A9BBDB11D0}"/>
              </a:ext>
            </a:extLst>
          </p:cNvPr>
          <p:cNvSpPr txBox="1"/>
          <p:nvPr/>
        </p:nvSpPr>
        <p:spPr>
          <a:xfrm>
            <a:off x="1993194" y="4059493"/>
            <a:ext cx="598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B63A02C-4B99-4A07-811A-BFA47A37075F}"/>
              </a:ext>
            </a:extLst>
          </p:cNvPr>
          <p:cNvSpPr txBox="1"/>
          <p:nvPr/>
        </p:nvSpPr>
        <p:spPr>
          <a:xfrm>
            <a:off x="3780429" y="4059493"/>
            <a:ext cx="601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0663C39-5BC3-349B-D32B-00103BCA359C}"/>
              </a:ext>
            </a:extLst>
          </p:cNvPr>
          <p:cNvSpPr txBox="1"/>
          <p:nvPr/>
        </p:nvSpPr>
        <p:spPr>
          <a:xfrm>
            <a:off x="5570161" y="4059493"/>
            <a:ext cx="695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501F7E7-982D-F0B8-6593-D6BE9B3C47C2}"/>
              </a:ext>
            </a:extLst>
          </p:cNvPr>
          <p:cNvSpPr txBox="1"/>
          <p:nvPr/>
        </p:nvSpPr>
        <p:spPr>
          <a:xfrm>
            <a:off x="7454446" y="4059493"/>
            <a:ext cx="598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F020BDA-A295-EAAB-1A63-AC28C5AF0116}"/>
              </a:ext>
            </a:extLst>
          </p:cNvPr>
          <p:cNvSpPr txBox="1"/>
          <p:nvPr/>
        </p:nvSpPr>
        <p:spPr>
          <a:xfrm>
            <a:off x="9241681" y="4059493"/>
            <a:ext cx="672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00599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26</Words>
  <Application>Microsoft Macintosh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Liangsheng Yin</dc:creator>
  <cp:lastModifiedBy>Liangsheng Yin</cp:lastModifiedBy>
  <cp:revision>8</cp:revision>
  <dcterms:created xsi:type="dcterms:W3CDTF">2024-05-29T14:11:25Z</dcterms:created>
  <dcterms:modified xsi:type="dcterms:W3CDTF">2024-05-29T19:03:42Z</dcterms:modified>
</cp:coreProperties>
</file>